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7" r:id="rId9"/>
    <p:sldId id="266" r:id="rId10"/>
    <p:sldId id="264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5"/>
    <p:restoredTop sz="94611"/>
  </p:normalViewPr>
  <p:slideViewPr>
    <p:cSldViewPr snapToGrid="0" snapToObjects="1">
      <p:cViewPr varScale="1">
        <p:scale>
          <a:sx n="168" d="100"/>
          <a:sy n="168" d="100"/>
        </p:scale>
        <p:origin x="1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22B4A-7566-E84C-B3A8-7C3994AFD450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24851-03CB-3849-B3EC-99D679A9F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88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24851-03CB-3849-B3EC-99D679A9F8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8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42EDF-1EE8-9A40-9813-DD5149518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471983-42C0-EF47-85BF-A1C484DE1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184EE-3D2C-2848-8972-A4539A92B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8D6-4E19-0743-8409-43D34E6C6EE6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9CEAF5-B9A5-2149-B47C-9F21B5D8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0B4DC8-19B1-3140-8904-75F50BF9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137E-C35C-8643-8F7C-ECA3942E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2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1BAF5-CF9B-5F49-B522-69A54222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9FFCA4-6711-E445-8B86-C07555C19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66BCC1-54F9-7D46-98BD-C0C574D9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8D6-4E19-0743-8409-43D34E6C6EE6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E510E-24E8-384F-9FFD-111FA16C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F71137-E8EF-7F4B-8BE9-0D3DE4FB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137E-C35C-8643-8F7C-ECA3942E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1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8DE248-3583-244A-AC9E-512081F4A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256DA4-B3C2-8A49-B53B-7A1BA8F0A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5EF125-CC15-9048-856D-785C1673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8D6-4E19-0743-8409-43D34E6C6EE6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128C5A-1C7E-5345-8073-F81265F2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CB02-0B9A-FA4F-9E49-A67330E6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137E-C35C-8643-8F7C-ECA3942E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1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20D1-94F3-C649-AFE2-FD870E33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2C4FB2-1F3E-AB4F-9EBE-2C6C96A50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4ACA49-7842-D343-AE47-1F6E2ABB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8D6-4E19-0743-8409-43D34E6C6EE6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6D9CFE-1913-FC44-B25D-D80A3345A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7C80F3-AA27-E241-B46E-4308CED7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137E-C35C-8643-8F7C-ECA3942E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7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6658A-4F5A-F044-AD11-C89E36E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6DA804-DAA5-FD42-8F36-C1E6796CE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1BBC1D-7A21-D541-A4AE-61D19E3BE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8D6-4E19-0743-8409-43D34E6C6EE6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6421F-F862-514C-8338-86C050E80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A616-29A5-AC48-9586-C269CCFF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137E-C35C-8643-8F7C-ECA3942E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1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A5466-324B-F04D-BBA0-883DDE09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1A691C-FAD1-1B40-8C3C-C584DFD20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5CAECD-FF9A-E94A-8FDD-582EA5F79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71BDBE-4D9D-834A-94CA-9C233586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8D6-4E19-0743-8409-43D34E6C6EE6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AFC769-5439-5B4C-A621-831C1366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927D3D-F667-1E46-B8AF-C5217A42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137E-C35C-8643-8F7C-ECA3942E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4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735BB-1D43-8646-A60F-D97FBCC08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A867A8-D5E2-B947-AAFD-1260D282B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CB2ABF-765D-D543-8C41-089FAD06D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38C2E2-8D23-F543-8812-DECBD38A1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240975-81D4-C34E-A495-8C32C19ED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7EE373-F868-5D44-B69E-164EE4F01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8D6-4E19-0743-8409-43D34E6C6EE6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95003F-568E-AB46-85BE-8D5DCF9C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B9B7A3-6A86-ED4D-888B-28795C9E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137E-C35C-8643-8F7C-ECA3942E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8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DC338-E1C2-0F45-B360-4C02E5366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B11C35-8640-B542-8278-8BDE012B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8D6-4E19-0743-8409-43D34E6C6EE6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D089D4-69D1-8444-8BFC-81479678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5D4364-FCB6-3A4E-878F-1338AAAC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137E-C35C-8643-8F7C-ECA3942E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3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45C629-B7A2-4645-8AB9-1229C271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8D6-4E19-0743-8409-43D34E6C6EE6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835D7D-02DF-A44B-B672-CF372A8C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5B2A46-D9C0-ED4A-A983-7EB9988D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137E-C35C-8643-8F7C-ECA3942E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3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965E9-FCA4-F04E-90A1-BE54A506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F8583D-8E11-8546-98FC-90E8467CC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D2966B-FD3E-7D4B-B25E-0B3730A0B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E71B5-2384-2146-94AF-4D4FB81B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8D6-4E19-0743-8409-43D34E6C6EE6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4E89E3-61CA-7C4A-8CD9-2ED205D8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5ED603-8127-4B4A-BF67-A3DFE83F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137E-C35C-8643-8F7C-ECA3942E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6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BC6EE-86CB-8C4F-9FB8-A36EAEAF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3B0205-E29E-7A4D-A9ED-65C601858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C8BF40-F8E0-7340-B310-D8E3E9D10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5FED79-D291-6742-996D-EAC1B869E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8D6-4E19-0743-8409-43D34E6C6EE6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F60BF6-C4F5-EB4A-96F9-D9065CAA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B6C613-A0CF-6E4D-889A-E8BE4EF0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137E-C35C-8643-8F7C-ECA3942E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1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C075E-7040-8F40-906A-2775DDC4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C1D8FB-D871-024A-B6F4-7E0EBD70F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EE750E-BE85-3443-AA28-EB025E29B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848D6-4E19-0743-8409-43D34E6C6EE6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261B96-B763-1647-B9C8-3F057D28F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7DC10-2575-DD48-A8D0-FC6666E98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A137E-C35C-8643-8F7C-ECA3942E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90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i.probka.org/ReportsBI/brows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gma.com/proto/UWZUdrCgvU5RLhP3UMaLTw/Anggell-%5BOld%5D?node-id=194-4294&amp;scaling=min-zoom&amp;page-id=12%3A1998&amp;starting-point-node-id=194%3A4270&amp;show-proto-sidebar=1" TargetMode="External"/><Relationship Id="rId2" Type="http://schemas.openxmlformats.org/officeDocument/2006/relationships/hyperlink" Target="https://marvelapp.com/prototype/aicg759/screen/8630301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igma.com/proto/UWZUdrCgvU5RLhP3UMaLTw/Anggell-%5BOld%5D?node-id=138-2193&amp;scaling=min-zoom&amp;page-id=12%3A1998&amp;starting-point-node-id=138%3A2193" TargetMode="External"/><Relationship Id="rId4" Type="http://schemas.openxmlformats.org/officeDocument/2006/relationships/hyperlink" Target="https://www.figma.com/proto/UWZUdrCgvU5RLhP3UMaLTw/Anggell-%5BOld%5D?node-id=194-5442&amp;scaling=min-zoom&amp;page-id=12%3A1998&amp;starting-point-node-id=194%3A544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45273-341C-D249-BBC6-221FFDB37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6957"/>
          </a:xfrm>
        </p:spPr>
        <p:txBody>
          <a:bodyPr/>
          <a:lstStyle/>
          <a:p>
            <a:r>
              <a:rPr lang="en-US" dirty="0"/>
              <a:t>BI 		DI</a:t>
            </a:r>
            <a:endParaRPr lang="ru-RU" dirty="0"/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E00DBFCB-3422-8745-BE7A-8FD1B742550C}"/>
              </a:ext>
            </a:extLst>
          </p:cNvPr>
          <p:cNvSpPr/>
          <p:nvPr/>
        </p:nvSpPr>
        <p:spPr>
          <a:xfrm>
            <a:off x="5606796" y="1465073"/>
            <a:ext cx="978408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DA82B7C-9BAB-BC4C-BF49-21067CA6068A}"/>
              </a:ext>
            </a:extLst>
          </p:cNvPr>
          <p:cNvSpPr txBox="1">
            <a:spLocks/>
          </p:cNvSpPr>
          <p:nvPr/>
        </p:nvSpPr>
        <p:spPr>
          <a:xfrm>
            <a:off x="838200" y="4069079"/>
            <a:ext cx="10515600" cy="2107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Александр </a:t>
            </a:r>
            <a:r>
              <a:rPr lang="ru-RU" dirty="0" err="1"/>
              <a:t>Батушанский</a:t>
            </a:r>
            <a:endParaRPr lang="ru-RU" dirty="0"/>
          </a:p>
          <a:p>
            <a:endParaRPr lang="ru-RU" dirty="0"/>
          </a:p>
          <a:p>
            <a:r>
              <a:rPr lang="ru-RU" dirty="0"/>
              <a:t>«Решение»</a:t>
            </a:r>
          </a:p>
          <a:p>
            <a:r>
              <a:rPr lang="ru-RU" dirty="0"/>
              <a:t>«Рестораны </a:t>
            </a:r>
            <a:r>
              <a:rPr lang="ru-RU" dirty="0" err="1"/>
              <a:t>Арама</a:t>
            </a:r>
            <a:r>
              <a:rPr lang="ru-RU" dirty="0"/>
              <a:t> </a:t>
            </a:r>
            <a:r>
              <a:rPr lang="ru-RU" dirty="0" err="1"/>
              <a:t>Мнацаканова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80064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DBCDC-D492-8642-A133-0C847063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Вкалывают роботы…,а не человек?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419B7F-02AA-FB41-9065-DEB321CB9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Заменил ли «умственный труд механический процесс»?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Стратегическое управление всегда останется за человеком его автоматизировать не удастся никогда, даже нельзя научить торговать роботов в долгую.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Потому что нет долгосрочных способов прогнозирования и это не вопрос мощностей, а вопрос моделей.</a:t>
            </a:r>
          </a:p>
        </p:txBody>
      </p:sp>
    </p:spTree>
    <p:extLst>
      <p:ext uri="{BB962C8B-B14F-4D97-AF65-F5344CB8AC3E}">
        <p14:creationId xmlns:p14="http://schemas.microsoft.com/office/powerpoint/2010/main" val="142801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C5409-EA6F-9C4C-82F6-2F2429161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2689225"/>
            <a:ext cx="10515600" cy="1325563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5890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00B5D-AF9D-384D-8603-A5437A01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В сторону: </a:t>
            </a:r>
            <a:r>
              <a:rPr lang="ru-RU" dirty="0"/>
              <a:t>немного предыстории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37713-F3EC-4A42-BAB5-57C0BF881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Корреляционная социология</a:t>
            </a:r>
          </a:p>
          <a:p>
            <a:r>
              <a:rPr lang="ru-RU" dirty="0"/>
              <a:t>Практически все люди, страдающие хроническими заболеваниями, ели огурцы. </a:t>
            </a:r>
          </a:p>
          <a:p>
            <a:r>
              <a:rPr lang="ru-RU" dirty="0"/>
              <a:t>99,9% всех людей, умерших от рака, при жизни ели огурцы.</a:t>
            </a:r>
          </a:p>
          <a:p>
            <a:r>
              <a:rPr lang="ru-RU" dirty="0"/>
              <a:t>100% всех солдат ели огурцы.</a:t>
            </a:r>
          </a:p>
          <a:p>
            <a:r>
              <a:rPr lang="ru-RU" dirty="0"/>
              <a:t>99,7% жертв катастроф, употребляли огурцы в пищу в течение 2 недель, предшествовавших фатальному случаю.</a:t>
            </a:r>
          </a:p>
          <a:p>
            <a:r>
              <a:rPr lang="ru-RU" dirty="0"/>
              <a:t>93,1% всех малолетних преступников происходят из семей, где огурцы потребляли постоянно.</a:t>
            </a:r>
          </a:p>
        </p:txBody>
      </p:sp>
    </p:spTree>
    <p:extLst>
      <p:ext uri="{BB962C8B-B14F-4D97-AF65-F5344CB8AC3E}">
        <p14:creationId xmlns:p14="http://schemas.microsoft.com/office/powerpoint/2010/main" val="158755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37AC9-F4AD-7E4B-B2F4-F8AD104D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dirty="0" err="1"/>
              <a:t>Отчетинг</a:t>
            </a:r>
            <a:r>
              <a:rPr lang="ru-RU" dirty="0"/>
              <a:t>» – </a:t>
            </a:r>
            <a:r>
              <a:rPr lang="en-US" dirty="0"/>
              <a:t>BI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30AEE5-FF3D-D94D-9074-F40E1C862D7D}"/>
              </a:ext>
            </a:extLst>
          </p:cNvPr>
          <p:cNvSpPr/>
          <p:nvPr/>
        </p:nvSpPr>
        <p:spPr>
          <a:xfrm>
            <a:off x="414362" y="6231374"/>
            <a:ext cx="4032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https://bi.probka.org/ReportsBI/browse/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2F8601-6387-7642-8BB7-6A4867155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0372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Наш отчет - более 300 показателей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«Команда не способна управлять 150 показателями им нужен 1-2»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2CD004-51EE-A245-AE41-33E6BFA2B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89" r="85312" b="9556"/>
          <a:stretch/>
        </p:blipFill>
        <p:spPr>
          <a:xfrm>
            <a:off x="8663940" y="203373"/>
            <a:ext cx="2369820" cy="64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7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783487-A6CC-7D41-B494-FA22A9982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4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096AEA-B57C-9F42-BCA4-548672D21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21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A074C8-C7AD-F844-A8EC-32B06E97E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1533E-5845-7647-9794-70DB7C93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 </a:t>
            </a:r>
            <a:r>
              <a:rPr lang="en-US" dirty="0"/>
              <a:t>DI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28193B-76B2-BC43-B95C-C28904D92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" dirty="0">
                <a:hlinkClick r:id="rId2"/>
              </a:rPr>
              <a:t>https://marvelapp.com/prototype/aicg759/screen/86303010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en" dirty="0">
                <a:hlinkClick r:id="rId3"/>
              </a:rPr>
              <a:t>https://www.figma.com/proto/UWZUdrCgvU5RLhP3UMaLTw/Anggell-%5BOld%5D?node-id=194-4294&amp;scaling=min-zoom&amp;page-id=12%3A1998&amp;starting-point-node-id=194%3A4270&amp;show-proto-sidebar=1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en" dirty="0">
                <a:hlinkClick r:id="rId4"/>
              </a:rPr>
              <a:t>https://www.figma.com/proto/UWZUdrCgvU5RLhP3UMaLTw/Anggell-%5BOld%5D?node-id=194-5442&amp;scaling=min-zoom&amp;page-id=12%3A1998&amp;starting-point-node-id=194%3A5442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en" dirty="0">
                <a:hlinkClick r:id="rId5"/>
              </a:rPr>
              <a:t>https://www.figma.com/proto/UWZUdrCgvU5RLhP3UMaLTw/Anggell-%5BOld%5D?node-id=138-2193&amp;scaling=min-zoom&amp;page-id=12%3A1998&amp;starting-point-node-id=138%3A2193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3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F9AF2B-7F85-8F49-AD32-C9A356ECE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9" t="9333" r="38007" b="2222"/>
          <a:stretch/>
        </p:blipFill>
        <p:spPr>
          <a:xfrm>
            <a:off x="1981199" y="434340"/>
            <a:ext cx="1668781" cy="60655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468F60-62A2-4044-953B-D91B509D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79" t="9404" r="38491" b="3538"/>
          <a:stretch/>
        </p:blipFill>
        <p:spPr>
          <a:xfrm>
            <a:off x="8336280" y="476040"/>
            <a:ext cx="1584960" cy="59704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E8C7C6-DCF0-8146-ADEA-F74C4D8BC8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209" t="9403" r="38030" b="1"/>
          <a:stretch/>
        </p:blipFill>
        <p:spPr>
          <a:xfrm>
            <a:off x="4922519" y="529380"/>
            <a:ext cx="1661161" cy="62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2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0E34E-3991-644D-B3AD-F843C6E1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мы вероятно применим 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B64CEA-3AA8-5A43-ABDC-1DD8F1154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Прогнозирование на год.</a:t>
            </a:r>
          </a:p>
          <a:p>
            <a:r>
              <a:rPr lang="ru-RU" dirty="0"/>
              <a:t>Прогнозирование на неделю. Расчет на его основе рекомендуемого графика выхода сотрудников, расчет закупок.</a:t>
            </a:r>
          </a:p>
          <a:p>
            <a:r>
              <a:rPr lang="ru-RU" dirty="0"/>
              <a:t>Прогнозирование с учетом сезонных факторов и прогноза погоды.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Но сначала все равно – модель! </a:t>
            </a:r>
          </a:p>
        </p:txBody>
      </p:sp>
    </p:spTree>
    <p:extLst>
      <p:ext uri="{BB962C8B-B14F-4D97-AF65-F5344CB8AC3E}">
        <p14:creationId xmlns:p14="http://schemas.microsoft.com/office/powerpoint/2010/main" val="1486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334</Words>
  <Application>Microsoft Macintosh PowerPoint</Application>
  <PresentationFormat>Широкоэкранный</PresentationFormat>
  <Paragraphs>39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BI   DI</vt:lpstr>
      <vt:lpstr>В сторону: немного предыстории</vt:lpstr>
      <vt:lpstr>«Отчетинг» – BI</vt:lpstr>
      <vt:lpstr>Презентация PowerPoint</vt:lpstr>
      <vt:lpstr>Презентация PowerPoint</vt:lpstr>
      <vt:lpstr>Презентация PowerPoint</vt:lpstr>
      <vt:lpstr>Наш DI</vt:lpstr>
      <vt:lpstr>Презентация PowerPoint</vt:lpstr>
      <vt:lpstr>Где мы вероятно применим ИИ</vt:lpstr>
      <vt:lpstr>Вкалывают роботы…,а не человек?</vt:lpstr>
      <vt:lpstr>Спасибо за внимание!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18</cp:revision>
  <dcterms:created xsi:type="dcterms:W3CDTF">2023-09-07T21:03:14Z</dcterms:created>
  <dcterms:modified xsi:type="dcterms:W3CDTF">2023-09-07T22:57:59Z</dcterms:modified>
</cp:coreProperties>
</file>